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92" y="3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3164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3421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3398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3722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6128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466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525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2486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3015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0843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0093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8A98A-6462-4AE5-98B8-CF2B8D56A6DF}" type="datetimeFigureOut">
              <a:rPr lang="ko-KR" altLang="en-US" smtClean="0"/>
              <a:t>2017-09-28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0FF62-01FA-435D-91F5-C87C6CD607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1263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297215" y="1043608"/>
            <a:ext cx="6408712" cy="2169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</a:pPr>
            <a:r>
              <a:rPr kumimoji="1" lang="ko-KR" altLang="en-US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체" pitchFamily="49" charset="-127"/>
                <a:cs typeface="굴림" pitchFamily="50" charset="-127"/>
              </a:rPr>
              <a:t>원광보건대학교 </a:t>
            </a:r>
            <a:r>
              <a:rPr kumimoji="1" lang="en-US" altLang="ko-KR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체" pitchFamily="49" charset="-127"/>
                <a:ea typeface="굴림" pitchFamily="50" charset="-127"/>
                <a:cs typeface="굴림" pitchFamily="50" charset="-127"/>
              </a:rPr>
              <a:t>WM</a:t>
            </a:r>
            <a:r>
              <a:rPr kumimoji="1" lang="ko-KR" altLang="en-US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체" pitchFamily="49" charset="-127"/>
                <a:cs typeface="굴림" pitchFamily="50" charset="-127"/>
              </a:rPr>
              <a:t>관 </a:t>
            </a:r>
            <a:r>
              <a:rPr kumimoji="1" lang="en-US" altLang="ko-KR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체" pitchFamily="49" charset="-127"/>
                <a:ea typeface="굴림" pitchFamily="50" charset="-127"/>
                <a:cs typeface="굴림" pitchFamily="50" charset="-127"/>
              </a:rPr>
              <a:t>4</a:t>
            </a:r>
            <a:r>
              <a:rPr kumimoji="1" lang="ko-KR" altLang="en-US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체" pitchFamily="49" charset="-127"/>
                <a:cs typeface="굴림" pitchFamily="50" charset="-127"/>
              </a:rPr>
              <a:t>층 </a:t>
            </a:r>
            <a:r>
              <a:rPr kumimoji="1" lang="ko-KR" altLang="en-US" sz="13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체" pitchFamily="49" charset="-127"/>
                <a:cs typeface="굴림" pitchFamily="50" charset="-127"/>
              </a:rPr>
              <a:t>컨벤션홀</a:t>
            </a:r>
            <a:endParaRPr kumimoji="1" lang="ko-KR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r>
              <a:rPr lang="ko-KR" altLang="en-US" sz="1200" b="1" dirty="0"/>
              <a:t>교통편</a:t>
            </a:r>
            <a:r>
              <a:rPr lang="en-US" altLang="ko-KR" sz="1200" b="1" dirty="0"/>
              <a:t>:</a:t>
            </a:r>
            <a:r>
              <a:rPr lang="ko-KR" altLang="en-US" sz="1200" dirty="0"/>
              <a:t> 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KTX</a:t>
            </a:r>
            <a:r>
              <a:rPr lang="en-US" altLang="ko-KR" sz="1200" dirty="0"/>
              <a:t>. ITX </a:t>
            </a:r>
            <a:r>
              <a:rPr lang="ko-KR" altLang="en-US" sz="1200" dirty="0"/>
              <a:t>등 호남선</a:t>
            </a:r>
            <a:r>
              <a:rPr lang="en-US" altLang="ko-KR" sz="1200" dirty="0"/>
              <a:t>, </a:t>
            </a:r>
            <a:r>
              <a:rPr lang="ko-KR" altLang="en-US" sz="1200" dirty="0"/>
              <a:t>전라선 이용하여 </a:t>
            </a:r>
            <a:r>
              <a:rPr lang="ko-KR" altLang="en-US" sz="1200" dirty="0" err="1"/>
              <a:t>익산역</a:t>
            </a:r>
            <a:r>
              <a:rPr lang="ko-KR" altLang="en-US" sz="1200" dirty="0"/>
              <a:t> 하차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    </a:t>
            </a:r>
            <a:r>
              <a:rPr lang="ko-KR" altLang="en-US" sz="1200" dirty="0" err="1" smtClean="0"/>
              <a:t>익산역에서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3.92Km, </a:t>
            </a:r>
            <a:r>
              <a:rPr lang="ko-KR" altLang="en-US" sz="1200" dirty="0" smtClean="0"/>
              <a:t>택시 </a:t>
            </a:r>
            <a:r>
              <a:rPr lang="en-US" altLang="ko-KR" sz="1200" dirty="0"/>
              <a:t>12</a:t>
            </a:r>
            <a:r>
              <a:rPr lang="ko-KR" altLang="en-US" sz="1200" dirty="0"/>
              <a:t>분 소요</a:t>
            </a:r>
            <a:r>
              <a:rPr lang="en-US" altLang="ko-KR" sz="1200" dirty="0"/>
              <a:t>, </a:t>
            </a:r>
            <a:r>
              <a:rPr lang="ko-KR" altLang="en-US" sz="1200" dirty="0" smtClean="0"/>
              <a:t>요금 </a:t>
            </a:r>
            <a:r>
              <a:rPr lang="en-US" altLang="ko-KR" sz="1200" dirty="0" smtClean="0"/>
              <a:t>5,400</a:t>
            </a:r>
            <a:r>
              <a:rPr lang="ko-KR" altLang="en-US" sz="1200" dirty="0" smtClean="0"/>
              <a:t>원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터미널에서 직선거리</a:t>
            </a:r>
            <a:r>
              <a:rPr lang="en-US" altLang="ko-KR" sz="1200" dirty="0" smtClean="0"/>
              <a:t>) </a:t>
            </a:r>
            <a:endParaRPr lang="ko-KR" altLang="en-US" sz="1200" dirty="0"/>
          </a:p>
          <a:p>
            <a:r>
              <a:rPr lang="ko-KR" altLang="en-US" sz="1200" dirty="0" smtClean="0"/>
              <a:t>            고속버스터미널 </a:t>
            </a:r>
            <a:r>
              <a:rPr lang="ko-KR" altLang="en-US" sz="1200" dirty="0"/>
              <a:t>하차 </a:t>
            </a:r>
            <a:r>
              <a:rPr lang="en-US" altLang="ko-KR" sz="1200" dirty="0" smtClean="0"/>
              <a:t>4.58Km(</a:t>
            </a:r>
            <a:r>
              <a:rPr lang="ko-KR" altLang="en-US" sz="1200" dirty="0"/>
              <a:t>택시 </a:t>
            </a:r>
            <a:r>
              <a:rPr lang="en-US" altLang="ko-KR" sz="1200" dirty="0"/>
              <a:t>15</a:t>
            </a:r>
            <a:r>
              <a:rPr lang="ko-KR" altLang="en-US" sz="1200" dirty="0"/>
              <a:t>분 </a:t>
            </a:r>
            <a:r>
              <a:rPr lang="ko-KR" altLang="en-US" sz="1200" dirty="0" smtClean="0"/>
              <a:t>소요</a:t>
            </a:r>
            <a:r>
              <a:rPr lang="en-US" altLang="ko-KR" sz="1200" dirty="0" smtClean="0"/>
              <a:t>, </a:t>
            </a:r>
            <a:r>
              <a:rPr lang="ko-KR" altLang="en-US" sz="1200" dirty="0"/>
              <a:t>요금 </a:t>
            </a:r>
            <a:r>
              <a:rPr lang="en-US" altLang="ko-KR" sz="1200" dirty="0"/>
              <a:t>6,100</a:t>
            </a:r>
            <a:r>
              <a:rPr lang="ko-KR" altLang="en-US" sz="1200" dirty="0"/>
              <a:t>원</a:t>
            </a:r>
            <a:r>
              <a:rPr lang="en-US" altLang="ko-KR" sz="1200" dirty="0"/>
              <a:t>)</a:t>
            </a:r>
            <a:endParaRPr lang="ko-KR" altLang="en-US" sz="1200" dirty="0"/>
          </a:p>
          <a:p>
            <a:r>
              <a:rPr lang="ko-KR" altLang="en-US" sz="1200" b="1" dirty="0"/>
              <a:t>스쿨버스 운행</a:t>
            </a:r>
            <a:r>
              <a:rPr lang="en-US" altLang="ko-KR" sz="1200" b="1" dirty="0"/>
              <a:t>:</a:t>
            </a:r>
            <a:r>
              <a:rPr lang="ko-KR" altLang="en-US" sz="1200" dirty="0"/>
              <a:t> 고속버스터미널과 </a:t>
            </a:r>
            <a:r>
              <a:rPr lang="ko-KR" altLang="en-US" sz="1200" dirty="0" err="1"/>
              <a:t>익산역에서</a:t>
            </a:r>
            <a:r>
              <a:rPr lang="ko-KR" altLang="en-US" sz="1200" dirty="0"/>
              <a:t> 각각 </a:t>
            </a:r>
            <a:r>
              <a:rPr lang="en-US" altLang="ko-KR" sz="1200" dirty="0"/>
              <a:t>20</a:t>
            </a:r>
            <a:r>
              <a:rPr lang="ko-KR" altLang="en-US" sz="1200" dirty="0"/>
              <a:t>분 간격 원광대학교스쿨버스 </a:t>
            </a:r>
            <a:r>
              <a:rPr lang="ko-KR" altLang="en-US" sz="1200" dirty="0" smtClean="0"/>
              <a:t>이용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    (</a:t>
            </a:r>
            <a:r>
              <a:rPr lang="ko-KR" altLang="en-US" sz="1200" dirty="0" smtClean="0"/>
              <a:t>원광대학교내 </a:t>
            </a:r>
            <a:r>
              <a:rPr lang="ko-KR" altLang="en-US" sz="1200" dirty="0" err="1" smtClean="0"/>
              <a:t>수덕호에서</a:t>
            </a:r>
            <a:r>
              <a:rPr lang="ko-KR" altLang="en-US" sz="1200" dirty="0" smtClean="0"/>
              <a:t> </a:t>
            </a:r>
            <a:r>
              <a:rPr lang="ko-KR" altLang="en-US" sz="1200" dirty="0"/>
              <a:t>하차</a:t>
            </a:r>
            <a:r>
              <a:rPr lang="en-US" altLang="ko-KR" sz="1200" dirty="0" smtClean="0"/>
              <a:t>)</a:t>
            </a:r>
          </a:p>
          <a:p>
            <a:r>
              <a:rPr lang="ko-KR" altLang="en-US" sz="1200" b="1" dirty="0"/>
              <a:t>주차</a:t>
            </a:r>
            <a:r>
              <a:rPr lang="en-US" altLang="ko-KR" sz="1200" b="1" dirty="0"/>
              <a:t>:</a:t>
            </a:r>
            <a:r>
              <a:rPr lang="ko-KR" altLang="en-US" sz="1200" dirty="0"/>
              <a:t> 원광대학교 </a:t>
            </a:r>
            <a:r>
              <a:rPr lang="ko-KR" altLang="en-US" sz="1200" dirty="0" smtClean="0"/>
              <a:t>후문 진입하여 도서관과 </a:t>
            </a:r>
            <a:r>
              <a:rPr lang="en-US" altLang="ko-KR" sz="1200" dirty="0"/>
              <a:t>WM</a:t>
            </a:r>
            <a:r>
              <a:rPr lang="ko-KR" altLang="en-US" sz="1200" dirty="0"/>
              <a:t>간</a:t>
            </a:r>
            <a:r>
              <a:rPr lang="en-US" altLang="ko-KR" sz="1200" dirty="0"/>
              <a:t>, </a:t>
            </a:r>
            <a:r>
              <a:rPr lang="ko-KR" altLang="en-US" sz="1200" dirty="0"/>
              <a:t>또는 </a:t>
            </a:r>
            <a:r>
              <a:rPr lang="ko-KR" altLang="en-US" sz="1200" dirty="0" smtClean="0"/>
              <a:t>원광보건대학정문진입 교내 주차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    (</a:t>
            </a:r>
            <a:r>
              <a:rPr lang="ko-KR" altLang="en-US" sz="1200" dirty="0"/>
              <a:t>각각 일일 </a:t>
            </a:r>
            <a:r>
              <a:rPr lang="ko-KR" altLang="en-US" sz="1200" dirty="0" err="1"/>
              <a:t>주차권</a:t>
            </a:r>
            <a:r>
              <a:rPr lang="ko-KR" altLang="en-US" sz="1200" dirty="0"/>
              <a:t> </a:t>
            </a:r>
            <a:r>
              <a:rPr lang="en-US" altLang="ko-KR" sz="1200" dirty="0"/>
              <a:t>1,000</a:t>
            </a:r>
            <a:r>
              <a:rPr lang="ko-KR" altLang="en-US" sz="1200" dirty="0" smtClean="0"/>
              <a:t>원권을 현장 구입이 가능하도록 준비할 것임</a:t>
            </a:r>
            <a:r>
              <a:rPr lang="en-US" altLang="ko-KR" sz="1200" dirty="0" smtClean="0"/>
              <a:t>)</a:t>
            </a:r>
            <a:endParaRPr lang="ko-KR" altLang="en-US" sz="12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1029" name="_x192250960" descr="EMB0000244035e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193" y="3348559"/>
            <a:ext cx="4630738" cy="350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_x195675984" descr="EMB0000244035e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24" y="7407796"/>
            <a:ext cx="998538" cy="40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195676384" descr="EMB0000244035e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37" y="6902971"/>
            <a:ext cx="1608137" cy="44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_x195824872" descr="EMB0000244035e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24" y="6485458"/>
            <a:ext cx="1897063" cy="37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_x195825592" descr="EMB0000244035e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12" y="7850708"/>
            <a:ext cx="1722437" cy="52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388730" y="397563"/>
            <a:ext cx="13147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solidFill>
                  <a:srgbClr val="000000"/>
                </a:solidFill>
                <a:latin typeface="굴림체" pitchFamily="49" charset="-127"/>
                <a:ea typeface="굴림" pitchFamily="50" charset="-127"/>
                <a:cs typeface="굴림" pitchFamily="50" charset="-127"/>
              </a:rPr>
              <a:t>[</a:t>
            </a:r>
            <a:r>
              <a:rPr kumimoji="1" lang="ko-KR" altLang="en-US" sz="1400" b="1" dirty="0" smtClean="0">
                <a:solidFill>
                  <a:srgbClr val="000000"/>
                </a:solidFill>
                <a:latin typeface="굴림" pitchFamily="50" charset="-127"/>
                <a:ea typeface="굴림체" pitchFamily="49" charset="-127"/>
                <a:cs typeface="굴림" pitchFamily="50" charset="-127"/>
              </a:rPr>
              <a:t>첨부 </a:t>
            </a:r>
            <a:r>
              <a:rPr kumimoji="1" lang="en-US" altLang="ko-KR" sz="1400" b="1" dirty="0" smtClean="0">
                <a:solidFill>
                  <a:srgbClr val="000000"/>
                </a:solidFill>
                <a:latin typeface="굴림체" pitchFamily="49" charset="-127"/>
                <a:ea typeface="굴림" pitchFamily="50" charset="-127"/>
                <a:cs typeface="굴림" pitchFamily="50" charset="-127"/>
              </a:rPr>
              <a:t>3</a:t>
            </a:r>
            <a:r>
              <a:rPr kumimoji="1" lang="en-US" altLang="ko-KR" sz="1400" b="1" dirty="0">
                <a:solidFill>
                  <a:srgbClr val="000000"/>
                </a:solidFill>
                <a:latin typeface="굴림체" pitchFamily="49" charset="-127"/>
                <a:ea typeface="굴림" pitchFamily="50" charset="-127"/>
                <a:cs typeface="굴림" pitchFamily="50" charset="-127"/>
              </a:rPr>
              <a:t>] </a:t>
            </a:r>
            <a:r>
              <a:rPr kumimoji="1" lang="ko-KR" altLang="en-US" sz="1400" b="1" dirty="0">
                <a:solidFill>
                  <a:srgbClr val="000000"/>
                </a:solidFill>
                <a:latin typeface="굴림" pitchFamily="50" charset="-127"/>
                <a:ea typeface="굴림체" pitchFamily="49" charset="-127"/>
                <a:cs typeface="굴림" pitchFamily="50" charset="-127"/>
              </a:rPr>
              <a:t>약도</a:t>
            </a:r>
            <a:endParaRPr kumimoji="1" lang="ko-KR" altLang="en-US" sz="800" dirty="0">
              <a:solidFill>
                <a:prstClr val="black"/>
              </a:solidFill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1026417" y="4065029"/>
            <a:ext cx="2884736" cy="289790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>
            <a:off x="649012" y="4486076"/>
            <a:ext cx="2884736" cy="289790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 rot="18910985">
            <a:off x="2025723" y="5103033"/>
            <a:ext cx="454559" cy="1131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익산대로</a:t>
            </a:r>
            <a:endParaRPr lang="ko-KR" altLang="en-US" sz="2000" dirty="0">
              <a:solidFill>
                <a:srgbClr val="00206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 rot="7883338">
            <a:off x="3304172" y="6203339"/>
            <a:ext cx="394799" cy="1514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익산역방향</a:t>
            </a:r>
            <a:endParaRPr lang="ko-KR" altLang="en-US" dirty="0">
              <a:solidFill>
                <a:srgbClr val="00206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 rot="18855566">
            <a:off x="429028" y="3519558"/>
            <a:ext cx="454559" cy="11278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황등방향</a:t>
            </a:r>
            <a:endParaRPr lang="ko-KR" altLang="en-US" dirty="0">
              <a:solidFill>
                <a:srgbClr val="00206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721548" y="3348559"/>
            <a:ext cx="288032" cy="1785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오른쪽 화살표 10"/>
          <p:cNvSpPr/>
          <p:nvPr/>
        </p:nvSpPr>
        <p:spPr>
          <a:xfrm rot="2691987">
            <a:off x="4049092" y="7501212"/>
            <a:ext cx="513207" cy="34408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아래쪽 화살표 11"/>
          <p:cNvSpPr/>
          <p:nvPr/>
        </p:nvSpPr>
        <p:spPr>
          <a:xfrm rot="8024583">
            <a:off x="1128000" y="4458086"/>
            <a:ext cx="312284" cy="455092"/>
          </a:xfrm>
          <a:prstGeom prst="downArrow">
            <a:avLst>
              <a:gd name="adj1" fmla="val 50000"/>
              <a:gd name="adj2" fmla="val 5189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/>
          <p:cNvSpPr/>
          <p:nvPr/>
        </p:nvSpPr>
        <p:spPr>
          <a:xfrm>
            <a:off x="3811562" y="6671989"/>
            <a:ext cx="205869" cy="23098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0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57518" y="8376171"/>
            <a:ext cx="238020" cy="300285"/>
          </a:xfrm>
          <a:prstGeom prst="rect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0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295538" y="8376171"/>
            <a:ext cx="1269837" cy="3002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rgbClr val="C00000"/>
                </a:solidFill>
              </a:rPr>
              <a:t>원광대학교후문</a:t>
            </a:r>
            <a:endParaRPr lang="ko-KR" altLang="en-US" sz="1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595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11</Words>
  <Application>Microsoft Office PowerPoint</Application>
  <PresentationFormat>화면 슬라이드 쇼(4:3)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양경희교수님</dc:creator>
  <cp:lastModifiedBy>user</cp:lastModifiedBy>
  <cp:revision>6</cp:revision>
  <cp:lastPrinted>2017-09-19T09:55:13Z</cp:lastPrinted>
  <dcterms:created xsi:type="dcterms:W3CDTF">2017-09-19T09:35:24Z</dcterms:created>
  <dcterms:modified xsi:type="dcterms:W3CDTF">2017-09-28T07:14:46Z</dcterms:modified>
</cp:coreProperties>
</file>